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9" d="100"/>
          <a:sy n="119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7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7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8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01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2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DD58-0E56-4353-8BF1-722CC0FD4BF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73E4-D800-42B7-A96D-267470FE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7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646" t="18229" r="20000" b="14583"/>
          <a:stretch/>
        </p:blipFill>
        <p:spPr>
          <a:xfrm>
            <a:off x="952500" y="832"/>
            <a:ext cx="10198100" cy="685716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467726" y="810126"/>
            <a:ext cx="601579" cy="4251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97705" y="851174"/>
            <a:ext cx="77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Georgia" panose="02040502050405020303" pitchFamily="18" charset="0"/>
              </a:rPr>
              <a:t>Bus 21 Reading</a:t>
            </a:r>
            <a:endParaRPr lang="en-GB" sz="1000" b="1" dirty="0">
              <a:latin typeface="Georgia" panose="02040502050405020303" pitchFamily="18" charset="0"/>
            </a:endParaRPr>
          </a:p>
        </p:txBody>
      </p:sp>
      <p:cxnSp>
        <p:nvCxnSpPr>
          <p:cNvPr id="6" name="Straight Arrow Connector 5"/>
          <p:cNvCxnSpPr>
            <a:endCxn id="2" idx="2"/>
          </p:cNvCxnSpPr>
          <p:nvPr/>
        </p:nvCxnSpPr>
        <p:spPr>
          <a:xfrm>
            <a:off x="4323347" y="1022684"/>
            <a:ext cx="144379" cy="0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890084" y="1443789"/>
            <a:ext cx="737937" cy="1042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43137" y="2486526"/>
            <a:ext cx="1026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Georgia" panose="02040502050405020303" pitchFamily="18" charset="0"/>
              </a:rPr>
              <a:t>The Great Hall</a:t>
            </a:r>
            <a:endParaRPr lang="en-GB" sz="1200" b="1" dirty="0">
              <a:latin typeface="Georgia" panose="02040502050405020303" pitchFamily="18" charset="0"/>
            </a:endParaRPr>
          </a:p>
        </p:txBody>
      </p:sp>
      <p:cxnSp>
        <p:nvCxnSpPr>
          <p:cNvPr id="10" name="Straight Arrow Connector 9"/>
          <p:cNvCxnSpPr>
            <a:endCxn id="7" idx="2"/>
          </p:cNvCxnSpPr>
          <p:nvPr/>
        </p:nvCxnSpPr>
        <p:spPr>
          <a:xfrm flipV="1">
            <a:off x="5173579" y="1965158"/>
            <a:ext cx="1716505" cy="60960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686800" y="4203032"/>
            <a:ext cx="1074821" cy="7700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681412" y="3842084"/>
            <a:ext cx="1371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Georgia" panose="02040502050405020303" pitchFamily="18" charset="0"/>
              </a:rPr>
              <a:t>The Dairy Café for drinks/food. Please note CARD only no Cash</a:t>
            </a:r>
            <a:endParaRPr lang="en-GB" sz="1100" b="1" dirty="0">
              <a:latin typeface="Georgia" panose="02040502050405020303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9545053" y="4034589"/>
            <a:ext cx="216568" cy="276854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99221" y="320842"/>
            <a:ext cx="232610" cy="3609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682915" y="804355"/>
            <a:ext cx="1872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Georgia" panose="02040502050405020303" pitchFamily="18" charset="0"/>
              </a:rPr>
              <a:t>Bus 3B Wokingham/Bracknell</a:t>
            </a:r>
            <a:endParaRPr lang="en-GB" sz="1100" b="1" dirty="0">
              <a:latin typeface="Georgia" panose="02040502050405020303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915526" y="625642"/>
            <a:ext cx="116305" cy="2255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30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1BA7060BFA9B469AEAE2B491AFCE19" ma:contentTypeVersion="0" ma:contentTypeDescription="Create a new document." ma:contentTypeScope="" ma:versionID="e0bb2d7a9d68aa982f3ec3a1bc87d32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33109b9974763cd198f57aa846750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86BADA-853A-4A27-93D6-DB6443450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812BBA-87AC-4117-827A-75EA325B56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CC258F-1209-4022-B1D6-A60FCD1BF643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Streeter</dc:creator>
  <cp:lastModifiedBy>Lorraine 2016</cp:lastModifiedBy>
  <cp:revision>2</cp:revision>
  <dcterms:created xsi:type="dcterms:W3CDTF">2019-02-19T11:17:02Z</dcterms:created>
  <dcterms:modified xsi:type="dcterms:W3CDTF">2019-03-18T12:57:00Z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0x010100051BA7060BFA9B469AEAE2B491AFCE19</vt:lpwstr>
  </property>
</Properties>
</file>